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1"/>
  </p:notesMasterIdLst>
  <p:sldIdLst>
    <p:sldId id="256" r:id="rId2"/>
    <p:sldId id="323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32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60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freesvg.org</a:t>
            </a:r>
            <a:r>
              <a:rPr lang="pt-BR" dirty="0"/>
              <a:t>/</a:t>
            </a:r>
            <a:r>
              <a:rPr lang="pt-BR" dirty="0" err="1"/>
              <a:t>colorful</a:t>
            </a:r>
            <a:r>
              <a:rPr lang="pt-BR" dirty="0"/>
              <a:t>-colibri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21349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3081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gif"/><Relationship Id="rId4" Type="http://schemas.openxmlformats.org/officeDocument/2006/relationships/image" Target="../media/image110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7DE07C-E475-8F80-343E-813820006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para pensar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D15B9B-21E5-B8D2-7E1D-83AB70DA1A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Quero pegar esse adesivo e reposicionar ele em outra forma e local da minha parede.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E5F407-A8C4-B7DA-CB67-A6834C6678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C9C3D5-A844-CB29-BFA1-17F12DDF2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555" y="1783079"/>
            <a:ext cx="3298465" cy="329846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43392C5-4F85-A30E-555D-6491523D7BF1}"/>
              </a:ext>
            </a:extLst>
          </p:cNvPr>
          <p:cNvCxnSpPr>
            <a:stCxn id="6" idx="2"/>
            <a:endCxn id="6" idx="0"/>
          </p:cNvCxnSpPr>
          <p:nvPr/>
        </p:nvCxnSpPr>
        <p:spPr>
          <a:xfrm flipV="1">
            <a:off x="2266788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7D93CBA-1385-003C-1525-5567FAD2EA2C}"/>
              </a:ext>
            </a:extLst>
          </p:cNvPr>
          <p:cNvCxnSpPr>
            <a:cxnSpLocks/>
            <a:stCxn id="6" idx="1"/>
            <a:endCxn id="6" idx="3"/>
          </p:cNvCxnSpPr>
          <p:nvPr/>
        </p:nvCxnSpPr>
        <p:spPr>
          <a:xfrm>
            <a:off x="617555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lorful colibri | Free SVG">
            <a:extLst>
              <a:ext uri="{FF2B5EF4-FFF2-40B4-BE49-F238E27FC236}">
                <a16:creationId xmlns:a16="http://schemas.microsoft.com/office/drawing/2014/main" id="{8884A0CA-7FB0-5DC2-5C07-2EF8F24B5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5075" y="2813040"/>
            <a:ext cx="610127" cy="610127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D556784-3F1E-3F72-E6FA-7C4F0B156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3939" y="1783079"/>
            <a:ext cx="3298465" cy="329846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6F7AD9D-4F8E-F000-349D-5B730FD3E9FB}"/>
              </a:ext>
            </a:extLst>
          </p:cNvPr>
          <p:cNvCxnSpPr>
            <a:stCxn id="12" idx="2"/>
            <a:endCxn id="12" idx="0"/>
          </p:cNvCxnSpPr>
          <p:nvPr/>
        </p:nvCxnSpPr>
        <p:spPr>
          <a:xfrm flipV="1">
            <a:off x="6863172" y="1783079"/>
            <a:ext cx="0" cy="3298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3731B3C-916E-9551-A45E-8490B0EEA7D8}"/>
              </a:ext>
            </a:extLst>
          </p:cNvPr>
          <p:cNvCxnSpPr>
            <a:cxnSpLocks/>
            <a:stCxn id="12" idx="1"/>
            <a:endCxn id="12" idx="3"/>
          </p:cNvCxnSpPr>
          <p:nvPr/>
        </p:nvCxnSpPr>
        <p:spPr>
          <a:xfrm>
            <a:off x="5213939" y="3432312"/>
            <a:ext cx="32984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556682A-60CE-F6E6-2D48-0B8921A60F1E}"/>
              </a:ext>
            </a:extLst>
          </p:cNvPr>
          <p:cNvCxnSpPr>
            <a:cxnSpLocks/>
          </p:cNvCxnSpPr>
          <p:nvPr/>
        </p:nvCxnSpPr>
        <p:spPr>
          <a:xfrm>
            <a:off x="2257431" y="3432575"/>
            <a:ext cx="543019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FAE463-87AC-54C9-DB2A-C7B01A923F37}"/>
              </a:ext>
            </a:extLst>
          </p:cNvPr>
          <p:cNvCxnSpPr>
            <a:cxnSpLocks/>
          </p:cNvCxnSpPr>
          <p:nvPr/>
        </p:nvCxnSpPr>
        <p:spPr>
          <a:xfrm flipV="1">
            <a:off x="2275719" y="2898648"/>
            <a:ext cx="0" cy="5430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" descr="Colorful colibri | Free SVG">
            <a:extLst>
              <a:ext uri="{FF2B5EF4-FFF2-40B4-BE49-F238E27FC236}">
                <a16:creationId xmlns:a16="http://schemas.microsoft.com/office/drawing/2014/main" id="{213A62DE-4648-B5AA-E038-B8B82AC3E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463188">
            <a:off x="7676798" y="2096318"/>
            <a:ext cx="446534" cy="97241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C3B8ADE-5529-1AFB-FBC6-7F49E9E34C07}"/>
              </a:ext>
            </a:extLst>
          </p:cNvPr>
          <p:cNvCxnSpPr>
            <a:cxnSpLocks/>
          </p:cNvCxnSpPr>
          <p:nvPr/>
        </p:nvCxnSpPr>
        <p:spPr>
          <a:xfrm rot="2463188">
            <a:off x="7347129" y="2932910"/>
            <a:ext cx="397420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48871F7-71DC-5055-5C4D-B110914476FA}"/>
              </a:ext>
            </a:extLst>
          </p:cNvPr>
          <p:cNvCxnSpPr>
            <a:cxnSpLocks/>
          </p:cNvCxnSpPr>
          <p:nvPr/>
        </p:nvCxnSpPr>
        <p:spPr>
          <a:xfrm rot="2463188" flipV="1">
            <a:off x="7672022" y="2061219"/>
            <a:ext cx="0" cy="86553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6AA0A318-2D7B-6D2B-03DF-F7F4E6D46BB6}"/>
              </a:ext>
            </a:extLst>
          </p:cNvPr>
          <p:cNvSpPr txBox="1"/>
          <p:nvPr/>
        </p:nvSpPr>
        <p:spPr>
          <a:xfrm>
            <a:off x="698966" y="5150261"/>
            <a:ext cx="72572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pensar nisso como uma mudança de sistema de coordenadas =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mudança da base + mudança do origem do sistema</a:t>
            </a: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65EBE9E5-B799-7603-0616-97F902E40FB3}"/>
              </a:ext>
            </a:extLst>
          </p:cNvPr>
          <p:cNvSpPr/>
          <p:nvPr/>
        </p:nvSpPr>
        <p:spPr>
          <a:xfrm>
            <a:off x="4298288" y="3261674"/>
            <a:ext cx="499955" cy="38649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67481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 em 3D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 mesma forma que podemos mudar de sistema de coordenadas em 2D, podemos mudar em 3D.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6E33D9E-2D1B-3EE1-F91B-A6B9DB04B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5224" y="2821237"/>
            <a:ext cx="1783080" cy="2667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4741137" y="2797596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chemeClr val="dk1"/>
                </a:solidFill>
              </a:rPr>
              <a:t>(1.7, -0.3)</a:t>
            </a:r>
            <a:endParaRPr sz="1500" b="1" dirty="0"/>
          </a:p>
        </p:txBody>
      </p:sp>
      <p:cxnSp>
        <p:nvCxnSpPr>
          <p:cNvPr id="286" name="Google Shape;286;p30"/>
          <p:cNvCxnSpPr>
            <a:cxnSpLocks/>
          </p:cNvCxnSpPr>
          <p:nvPr/>
        </p:nvCxnSpPr>
        <p:spPr>
          <a:xfrm flipH="1">
            <a:off x="4440423" y="3021850"/>
            <a:ext cx="428526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D03F5D8-09B8-6162-D32E-95690A2BDF94}"/>
              </a:ext>
            </a:extLst>
          </p:cNvPr>
          <p:cNvSpPr txBox="1"/>
          <p:nvPr/>
        </p:nvSpPr>
        <p:spPr>
          <a:xfrm>
            <a:off x="6023070" y="2302875"/>
            <a:ext cx="299389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Vamos testar com o ponto (1,1).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E33A6B5-43C4-09D2-B26C-3F658E0C81FF}"/>
              </a:ext>
            </a:extLst>
          </p:cNvPr>
          <p:cNvCxnSpPr/>
          <p:nvPr/>
        </p:nvCxnSpPr>
        <p:spPr>
          <a:xfrm flipH="1">
            <a:off x="6931152" y="2679192"/>
            <a:ext cx="500467" cy="87195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8069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</TotalTime>
  <Words>2432</Words>
  <Application>Microsoft Macintosh PowerPoint</Application>
  <PresentationFormat>On-screen Show (16:10)</PresentationFormat>
  <Paragraphs>390</Paragraphs>
  <Slides>69</Slides>
  <Notes>69</Notes>
  <HiddenSlides>17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2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Exemplo para pensar</vt:lpstr>
      <vt:lpstr>Mudança de Base</vt:lpstr>
      <vt:lpstr>Sistema de Coordenadas</vt:lpstr>
      <vt:lpstr>Matriz de mudança de sistema de coordenadas</vt:lpstr>
      <vt:lpstr>Mudança de base em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Duas interpretações para uma transformação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9</cp:revision>
  <dcterms:modified xsi:type="dcterms:W3CDTF">2023-03-02T19:49:45Z</dcterms:modified>
</cp:coreProperties>
</file>